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60" r:id="rId6"/>
    <p:sldId id="259" r:id="rId7"/>
    <p:sldId id="264" r:id="rId8"/>
    <p:sldId id="267" r:id="rId9"/>
    <p:sldId id="269" r:id="rId10"/>
    <p:sldId id="270" r:id="rId11"/>
    <p:sldId id="266" r:id="rId12"/>
    <p:sldId id="265" r:id="rId13"/>
    <p:sldId id="262" r:id="rId14"/>
    <p:sldId id="263" r:id="rId15"/>
    <p:sldId id="268" r:id="rId16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дим Дмитрієв" initials="ВД" lastIdx="1" clrIdx="0">
    <p:extLst>
      <p:ext uri="{19B8F6BF-5375-455C-9EA6-DF929625EA0E}">
        <p15:presenceInfo xmlns:p15="http://schemas.microsoft.com/office/powerpoint/2012/main" userId="Вадим Дмитріє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79438" autoAdjust="0"/>
  </p:normalViewPr>
  <p:slideViewPr>
    <p:cSldViewPr snapToGrid="0">
      <p:cViewPr varScale="1">
        <p:scale>
          <a:sx n="125" d="100"/>
          <a:sy n="125" d="100"/>
        </p:scale>
        <p:origin x="1002" y="96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8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52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Relationship Id="rId9" Type="http://schemas.openxmlformats.org/officeDocument/2006/relationships/hyperlink" Target="https://www.apriori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59293F-7CD9-4852-81AC-257E70C2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658022"/>
            <a:ext cx="4111034" cy="1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</a:t>
            </a:r>
            <a:r>
              <a:rPr lang="uk-UA" sz="2800" b="1" dirty="0" err="1">
                <a:latin typeface="Montserrat SemiBold" pitchFamily="2" charset="-52"/>
              </a:rPr>
              <a:t>данних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</a:t>
            </a:r>
            <a:r>
              <a:rPr lang="uk-UA" sz="2000" dirty="0" err="1">
                <a:latin typeface="Montserrat Medium" pitchFamily="2" charset="-52"/>
              </a:rPr>
              <a:t>конфігу</a:t>
            </a:r>
            <a:r>
              <a:rPr lang="uk-UA" sz="2000" dirty="0">
                <a:latin typeface="Montserrat Medium" pitchFamily="2" charset="-52"/>
              </a:rPr>
              <a:t> за допомогою інтерфейсу </a:t>
            </a:r>
          </a:p>
          <a:p>
            <a:r>
              <a:rPr lang="uk-UA" sz="2000" dirty="0">
                <a:latin typeface="Montserrat Medium" pitchFamily="2" charset="-52"/>
              </a:rPr>
              <a:t>Перезапуск сервера через інтерфейс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9"/>
              </a:rPr>
              <a:t>https://www.apriorit.com</a:t>
            </a:r>
            <a:endParaRPr lang="uk-UA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https://nsis.sourceforge.io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1134238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0" y="2155456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SemiBold" pitchFamily="2" charset="-52"/>
              </a:rPr>
              <a:t>	</a:t>
            </a:r>
            <a:r>
              <a:rPr lang="ru-RU" sz="2000" dirty="0" err="1">
                <a:latin typeface="Montserrat SemiBold" pitchFamily="2" charset="-52"/>
              </a:rPr>
              <a:t>Основні</a:t>
            </a:r>
            <a:r>
              <a:rPr lang="ru-RU" sz="2000" dirty="0">
                <a:latin typeface="Montserrat SemiBold" pitchFamily="2" charset="-52"/>
              </a:rPr>
              <a:t> </a:t>
            </a:r>
            <a:r>
              <a:rPr lang="ru-RU" sz="2000" dirty="0" err="1">
                <a:latin typeface="Montserrat SemiBold" pitchFamily="2" charset="-52"/>
              </a:rPr>
              <a:t>вимоги</a:t>
            </a:r>
            <a:r>
              <a:rPr lang="ru-RU" sz="2000" dirty="0">
                <a:latin typeface="Montserrat SemiBold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Кросс-платформенність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тыс.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endParaRPr lang="ru-RU"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148A0-D90E-4F6C-9A3D-253D49F3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779996"/>
            <a:ext cx="7399725" cy="5727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itchFamily="2" charset="-52"/>
              </a:rPr>
              <a:t>Додаткові можливості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B52C4-9A87-4362-82E8-F3267FE8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01" y="1834957"/>
            <a:ext cx="8099938" cy="2422489"/>
          </a:xfrm>
        </p:spPr>
        <p:txBody>
          <a:bodyPr/>
          <a:lstStyle/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1.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Реалізація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SOCKS4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2.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Підтримка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IPv6.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3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 Database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збереження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4.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UI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відображення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5.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Створення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інсталятора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</a:p>
          <a:p>
            <a:pPr marL="5905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1713697" y="1432395"/>
            <a:ext cx="57166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Розробка додаткових можливостей</a:t>
            </a:r>
            <a:endParaRPr lang="ru-RU" dirty="0">
              <a:latin typeface="Montserrat Medium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F6F8C92-7D62-40CE-86AF-58E5C0B4E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62997"/>
              </p:ext>
            </p:extLst>
          </p:nvPr>
        </p:nvGraphicFramePr>
        <p:xfrm>
          <a:off x="3020763" y="411164"/>
          <a:ext cx="3250498" cy="4321167"/>
        </p:xfrm>
        <a:graphic>
          <a:graphicData uri="http://schemas.openxmlformats.org/drawingml/2006/table">
            <a:tbl>
              <a:tblPr/>
              <a:tblGrid>
                <a:gridCol w="247827">
                  <a:extLst>
                    <a:ext uri="{9D8B030D-6E8A-4147-A177-3AD203B41FA5}">
                      <a16:colId xmlns:a16="http://schemas.microsoft.com/office/drawing/2014/main" val="2276497138"/>
                    </a:ext>
                  </a:extLst>
                </a:gridCol>
                <a:gridCol w="1260691">
                  <a:extLst>
                    <a:ext uri="{9D8B030D-6E8A-4147-A177-3AD203B41FA5}">
                      <a16:colId xmlns:a16="http://schemas.microsoft.com/office/drawing/2014/main" val="720245425"/>
                    </a:ext>
                  </a:extLst>
                </a:gridCol>
                <a:gridCol w="319663">
                  <a:extLst>
                    <a:ext uri="{9D8B030D-6E8A-4147-A177-3AD203B41FA5}">
                      <a16:colId xmlns:a16="http://schemas.microsoft.com/office/drawing/2014/main" val="159156701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865933514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385439679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4005539210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2932088353"/>
                    </a:ext>
                  </a:extLst>
                </a:gridCol>
              </a:tblGrid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Номер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8162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t"/>
                      <a:endParaRPr lang="ru-RU" sz="60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Мітинги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3156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736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61611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Створення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en-US" sz="500" dirty="0">
                          <a:effectLst/>
                        </a:rPr>
                        <a:t>UML </a:t>
                      </a:r>
                      <a:r>
                        <a:rPr lang="ru-RU" sz="500" dirty="0" err="1">
                          <a:effectLst/>
                        </a:rPr>
                        <a:t>діаграм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383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50595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26041"/>
                  </a:ext>
                </a:extLst>
              </a:tr>
              <a:tr h="96215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998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7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2210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4482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097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661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532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8144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 dirty="0" err="1">
                          <a:effectLst/>
                        </a:rPr>
                        <a:t>Тестування</a:t>
                      </a:r>
                      <a:r>
                        <a:rPr lang="ru-RU" sz="500" b="1" dirty="0">
                          <a:effectLst/>
                        </a:rPr>
                        <a:t> та </a:t>
                      </a:r>
                      <a:r>
                        <a:rPr lang="ru-RU" sz="500" b="1" dirty="0" err="1">
                          <a:effectLst/>
                        </a:rPr>
                        <a:t>налагодження</a:t>
                      </a:r>
                      <a:endParaRPr lang="ru-RU" sz="500" b="1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023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56,5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695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Пошук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логера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069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46936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092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70251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122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040524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6874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6174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324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7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63867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8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500" b="1">
                          <a:effectLst/>
                        </a:rPr>
                        <a:t>Database </a:t>
                      </a:r>
                      <a:r>
                        <a:rPr lang="ru-RU" sz="500" b="1">
                          <a:effectLst/>
                        </a:rPr>
                        <a:t>для збереження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7088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5943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088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731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8202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2779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1060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Підсумок усього часу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187,0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159,0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43,00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10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1137</TotalTime>
  <Words>570</Words>
  <Application>Microsoft Office PowerPoint</Application>
  <PresentationFormat>Экран (16:9)</PresentationFormat>
  <Paragraphs>239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Додаткові можливості</vt:lpstr>
      <vt:lpstr>Технології та ПО</vt:lpstr>
      <vt:lpstr>Презентация PowerPoint</vt:lpstr>
      <vt:lpstr>Презентация PowerPoint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данних</vt:lpstr>
      <vt:lpstr>Недоліки та можливості для розширення функціоналу</vt:lpstr>
      <vt:lpstr>Презентация PowerPoint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dc:creator>Вадим Дмитрієв</dc:creator>
  <cp:lastModifiedBy>Вадим Дмитрієв</cp:lastModifiedBy>
  <cp:revision>56</cp:revision>
  <dcterms:modified xsi:type="dcterms:W3CDTF">2022-08-03T00:51:00Z</dcterms:modified>
</cp:coreProperties>
</file>